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3"/>
  </p:notesMasterIdLst>
  <p:handoutMasterIdLst>
    <p:handoutMasterId r:id="rId14"/>
  </p:handoutMasterIdLst>
  <p:sldIdLst>
    <p:sldId id="1037" r:id="rId5"/>
    <p:sldId id="1049" r:id="rId6"/>
    <p:sldId id="1063" r:id="rId7"/>
    <p:sldId id="1064" r:id="rId8"/>
    <p:sldId id="1065" r:id="rId9"/>
    <p:sldId id="1067" r:id="rId10"/>
    <p:sldId id="1066" r:id="rId11"/>
    <p:sldId id="1038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p Tosun" initials="ST" lastIdx="3" clrIdx="0">
    <p:extLst>
      <p:ext uri="{19B8F6BF-5375-455C-9EA6-DF929625EA0E}">
        <p15:presenceInfo xmlns:p15="http://schemas.microsoft.com/office/powerpoint/2012/main" userId="S-1-5-21-3335638342-1483981310-2049597857-18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C3D17"/>
    <a:srgbClr val="DDDDDD"/>
    <a:srgbClr val="CDCDC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704" autoAdjust="0"/>
  </p:normalViewPr>
  <p:slideViewPr>
    <p:cSldViewPr snapToGrid="0">
      <p:cViewPr varScale="1">
        <p:scale>
          <a:sx n="65" d="100"/>
          <a:sy n="65" d="100"/>
        </p:scale>
        <p:origin x="888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437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CE1DD3-2657-410D-A898-4D0843CED9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312A7-505A-4302-984E-8667A5C51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9AB3-7CFE-4BC0-B449-C172CCA587F7}" type="datetimeFigureOut">
              <a:rPr lang="tr-TR" smtClean="0"/>
              <a:t>2.02.2024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D672A-CA18-4B7B-88B4-37B668DE26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80007-7682-4A96-B7F5-C93D69BF36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D1989-31EF-442C-9589-475AFD7CC8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74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3157-E665-46A5-A734-DF1621C6ED3E}" type="datetimeFigureOut">
              <a:rPr lang="tr-TR" smtClean="0"/>
              <a:t>2.02.2024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DCA50-5B36-4540-A1EC-B30ECCDE84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214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3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42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328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5100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449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59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212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25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C341-9096-492D-8643-6BAE1CBFBA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4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55E6-B86E-41C2-B7F4-387568367F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8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3CB8-A0CA-46EB-8085-171CB4E228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ADA4-00F3-491E-AC48-9FB822D62D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DA85FF-D3F9-488A-AFBC-1AD70372C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700" y="6356350"/>
            <a:ext cx="1558152" cy="3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7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1358-BB1A-46B1-A297-AFE1D4254E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8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53DA-895C-4924-B1D6-0D592865B2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3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42F-59B6-451C-B895-EC8D0822C9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7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F25-7182-4741-AFAD-DE644F3AEB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5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89C3-26C0-4BBC-BD77-11504F73B1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0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F8A3-6DAC-43B8-9625-E40241A749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6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0F89-4D0E-4F81-B65A-F38AFD72E7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8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92C56CC-853B-4B46-8EF3-2AEA0517F0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06DB5C-A9A0-4E4A-B59B-2473C4309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4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ticket.bilgi.edu.t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476DF-ADBF-4411-966E-C280FB9B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072809"/>
          </a:xfrm>
          <a:prstGeom prst="rect">
            <a:avLst/>
          </a:prstGeom>
        </p:spPr>
      </p:pic>
      <p:pic>
        <p:nvPicPr>
          <p:cNvPr id="7" name="Picture 6" descr="santralistanbul_arisv-1.jpg">
            <a:extLst>
              <a:ext uri="{FF2B5EF4-FFF2-40B4-BE49-F238E27FC236}">
                <a16:creationId xmlns:a16="http://schemas.microsoft.com/office/drawing/2014/main" id="{20D1EF4A-F87E-493F-8406-7E4CB9BAA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32268"/>
          <a:stretch/>
        </p:blipFill>
        <p:spPr>
          <a:xfrm>
            <a:off x="0" y="553633"/>
            <a:ext cx="12192000" cy="4165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FAC1A8-32A7-7910-F51E-4BD07F43500E}"/>
              </a:ext>
            </a:extLst>
          </p:cNvPr>
          <p:cNvSpPr txBox="1"/>
          <p:nvPr/>
        </p:nvSpPr>
        <p:spPr>
          <a:xfrm>
            <a:off x="0" y="511650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BİLGİ HelpDesk – Ticket System</a:t>
            </a:r>
          </a:p>
        </p:txBody>
      </p:sp>
    </p:spTree>
    <p:extLst>
      <p:ext uri="{BB962C8B-B14F-4D97-AF65-F5344CB8AC3E}">
        <p14:creationId xmlns:p14="http://schemas.microsoft.com/office/powerpoint/2010/main" val="7758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B71521-7F7E-FAC7-5D74-B4F407C6FE54}"/>
              </a:ext>
            </a:extLst>
          </p:cNvPr>
          <p:cNvSpPr txBox="1"/>
          <p:nvPr/>
        </p:nvSpPr>
        <p:spPr>
          <a:xfrm>
            <a:off x="803719" y="303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Ticket System</a:t>
            </a:r>
            <a:endParaRPr lang="tr-TR" sz="2800" b="1" noProof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398BF-7FAB-C385-F734-031FA609399E}"/>
              </a:ext>
            </a:extLst>
          </p:cNvPr>
          <p:cNvSpPr txBox="1"/>
          <p:nvPr/>
        </p:nvSpPr>
        <p:spPr>
          <a:xfrm>
            <a:off x="7883534" y="2705725"/>
            <a:ext cx="36424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</a:t>
            </a:r>
            <a: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https://ticket.bilgi.edu.tr</a:t>
            </a:r>
            <a: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log in with your BİLGİ username and password.</a:t>
            </a:r>
            <a:endParaRPr lang="tr-TR" noProof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6B02C-309B-A9CE-6984-613C06F53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37" y="987887"/>
            <a:ext cx="7289855" cy="51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6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B71521-7F7E-FAC7-5D74-B4F407C6FE54}"/>
              </a:ext>
            </a:extLst>
          </p:cNvPr>
          <p:cNvSpPr txBox="1"/>
          <p:nvPr/>
        </p:nvSpPr>
        <p:spPr>
          <a:xfrm>
            <a:off x="754558" y="303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 System Home Page</a:t>
            </a:r>
            <a:endParaRPr lang="tr-T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90B15-6E07-0956-E286-9BB8132A472B}"/>
              </a:ext>
            </a:extLst>
          </p:cNvPr>
          <p:cNvSpPr txBox="1"/>
          <p:nvPr/>
        </p:nvSpPr>
        <p:spPr>
          <a:xfrm>
            <a:off x="267865" y="826884"/>
            <a:ext cx="11656269" cy="83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start page that opens;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create a new request, view your previous requests, and access the details by clicking on the relevant request.</a:t>
            </a:r>
            <a:endParaRPr lang="en-US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420EF-4C24-5FD4-11D0-46A91CF71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74" y="1925749"/>
            <a:ext cx="9546400" cy="36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9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B71521-7F7E-FAC7-5D74-B4F407C6FE54}"/>
              </a:ext>
            </a:extLst>
          </p:cNvPr>
          <p:cNvSpPr txBox="1"/>
          <p:nvPr/>
        </p:nvSpPr>
        <p:spPr>
          <a:xfrm>
            <a:off x="931538" y="32332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New Request</a:t>
            </a:r>
            <a:endParaRPr lang="tr-T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90B15-6E07-0956-E286-9BB8132A472B}"/>
              </a:ext>
            </a:extLst>
          </p:cNvPr>
          <p:cNvSpPr txBox="1"/>
          <p:nvPr/>
        </p:nvSpPr>
        <p:spPr>
          <a:xfrm>
            <a:off x="7151709" y="1042219"/>
            <a:ext cx="4868599" cy="5093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5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create service request screen;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5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5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 Owner </a:t>
            </a:r>
            <a:r>
              <a:rPr lang="en-US" sz="15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is automatically filled with the user name signing into the application. If the request will be opened for a different user, it can be selected from the list by clicking the magnifying glass.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5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create the request, the </a:t>
            </a:r>
            <a:r>
              <a:rPr lang="en-US" sz="15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Unit</a:t>
            </a:r>
            <a:r>
              <a:rPr lang="en-US" sz="15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 Summary</a:t>
            </a:r>
            <a:r>
              <a:rPr lang="en-US" sz="15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5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 Description </a:t>
            </a:r>
            <a:r>
              <a:rPr lang="en-US" sz="15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fields must be filled.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5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en-US" sz="15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Unit</a:t>
            </a:r>
            <a:r>
              <a:rPr lang="en-US" sz="15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field, select the unit to which the request will be directed. You can make your selection by pressing (+) for sub-units.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5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Depending on the content of the request, Office and image files can be added with the </a:t>
            </a:r>
            <a:r>
              <a:rPr lang="en-US" sz="15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File </a:t>
            </a:r>
            <a:r>
              <a:rPr lang="en-US" sz="15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5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filling out the required fields regarding your request, click on </a:t>
            </a:r>
            <a:r>
              <a:rPr lang="en-US" sz="15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</a:t>
            </a:r>
            <a:r>
              <a:rPr lang="en-US" sz="15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5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request will be automatically forwarded to the </a:t>
            </a:r>
            <a:r>
              <a:rPr lang="en-US" sz="15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 Unit</a:t>
            </a:r>
            <a:r>
              <a:rPr lang="en-US" sz="15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E854D-AD44-E369-C625-3D371D865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20" y="939012"/>
            <a:ext cx="3817414" cy="5703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0BDFA9-DA5C-BB56-BDCF-F1F93010F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846" y="1152155"/>
            <a:ext cx="2695951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3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B71521-7F7E-FAC7-5D74-B4F407C6FE54}"/>
              </a:ext>
            </a:extLst>
          </p:cNvPr>
          <p:cNvSpPr txBox="1"/>
          <p:nvPr/>
        </p:nvSpPr>
        <p:spPr>
          <a:xfrm>
            <a:off x="803719" y="303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Service Requests</a:t>
            </a:r>
            <a:endParaRPr lang="tr-T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90B15-6E07-0956-E286-9BB8132A472B}"/>
              </a:ext>
            </a:extLst>
          </p:cNvPr>
          <p:cNvSpPr txBox="1"/>
          <p:nvPr/>
        </p:nvSpPr>
        <p:spPr>
          <a:xfrm>
            <a:off x="6844541" y="1788169"/>
            <a:ext cx="4348832" cy="4526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View Service Requests page;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view your requests by using </a:t>
            </a:r>
            <a:r>
              <a:rPr lang="en-US" sz="16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Record </a:t>
            </a:r>
            <a:r>
              <a:rPr lang="en-US" sz="1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6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Nex Record. </a:t>
            </a:r>
            <a:endParaRPr lang="en-US" sz="1600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cancel your request by clicking on </a:t>
            </a:r>
            <a:r>
              <a:rPr lang="en-US" sz="16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 Request. </a:t>
            </a:r>
            <a:endParaRPr lang="en-US" sz="1600" noProof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view the status of your request in </a:t>
            </a:r>
            <a:r>
              <a:rPr lang="en-US" sz="16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 </a:t>
            </a:r>
            <a:r>
              <a:rPr lang="en-US" sz="1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your request is resolved, you can view the details.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add new files regarding your request from </a:t>
            </a:r>
            <a:r>
              <a:rPr lang="en-US" sz="16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Attachments </a:t>
            </a:r>
            <a:r>
              <a:rPr lang="en-US" sz="16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</a:t>
            </a:r>
            <a:r>
              <a:rPr lang="en-US" sz="16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6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</a:t>
            </a:r>
            <a:r>
              <a:rPr lang="en-US" sz="1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section, you can add notes regarding your request or view the added notes.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F506A-CD06-9F18-4E16-7B1CDDF7E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07" y="826884"/>
            <a:ext cx="6356466" cy="561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5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B71521-7F7E-FAC7-5D74-B4F407C6FE54}"/>
              </a:ext>
            </a:extLst>
          </p:cNvPr>
          <p:cNvSpPr txBox="1"/>
          <p:nvPr/>
        </p:nvSpPr>
        <p:spPr>
          <a:xfrm>
            <a:off x="803719" y="303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Request 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90B15-6E07-0956-E286-9BB8132A472B}"/>
              </a:ext>
            </a:extLst>
          </p:cNvPr>
          <p:cNvSpPr txBox="1"/>
          <p:nvPr/>
        </p:nvSpPr>
        <p:spPr>
          <a:xfrm>
            <a:off x="8026400" y="1132847"/>
            <a:ext cx="3733819" cy="3621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5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on ‘View Service Requests’ on home page, you can do the following: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view the status of your previous requests,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view the details by clicking on Request No link.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filter the requests by clicking on Filter.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list your requests by clicking on relevant column titles.</a:t>
            </a:r>
            <a:endParaRPr lang="en-US" sz="1500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400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8BB84-6DB0-A65E-FED5-03AAE047BA56}"/>
              </a:ext>
            </a:extLst>
          </p:cNvPr>
          <p:cNvSpPr txBox="1"/>
          <p:nvPr/>
        </p:nvSpPr>
        <p:spPr>
          <a:xfrm>
            <a:off x="803719" y="4337188"/>
            <a:ext cx="6097136" cy="57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(By clicking </a:t>
            </a:r>
            <a:r>
              <a:rPr lang="en-US" sz="14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Create Service Request </a:t>
            </a: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same page, you can create your request without opening the New Request page)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6C9A9-C817-1058-672F-F38CFA716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81" y="1104575"/>
            <a:ext cx="7520982" cy="26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8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B71521-7F7E-FAC7-5D74-B4F407C6FE54}"/>
              </a:ext>
            </a:extLst>
          </p:cNvPr>
          <p:cNvSpPr txBox="1"/>
          <p:nvPr/>
        </p:nvSpPr>
        <p:spPr>
          <a:xfrm>
            <a:off x="803719" y="303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Notifications about the Requests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90B15-6E07-0956-E286-9BB8132A472B}"/>
              </a:ext>
            </a:extLst>
          </p:cNvPr>
          <p:cNvSpPr txBox="1"/>
          <p:nvPr/>
        </p:nvSpPr>
        <p:spPr>
          <a:xfrm>
            <a:off x="6242165" y="4022309"/>
            <a:ext cx="5318077" cy="1949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your request is resolved, you can view the details in the e-mail.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find the resolution insufficient, you can click the </a:t>
            </a:r>
            <a:r>
              <a:rPr lang="en-US" sz="14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Re-Open</a:t>
            </a: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button and reactivate your request or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request is resolved satisfactorily, you can close it by clicking on </a:t>
            </a:r>
            <a:r>
              <a:rPr lang="en-US" sz="14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</a:t>
            </a: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button.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(Unclosed resolved requests are automatically closed after 2 days.)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8E04FA-23F1-3932-083E-F70553874AF1}"/>
              </a:ext>
            </a:extLst>
          </p:cNvPr>
          <p:cNvSpPr txBox="1"/>
          <p:nvPr/>
        </p:nvSpPr>
        <p:spPr>
          <a:xfrm>
            <a:off x="5463822" y="984930"/>
            <a:ext cx="6480241" cy="182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a new request is created on your behalf by another user, when your request is resolved or canceled, you will receive a notification to your BİLGİ e-mail address as shown on the left.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view your request by clicking on the link.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add a ne</a:t>
            </a: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note regarding your request by clicking on </a:t>
            </a:r>
            <a:r>
              <a:rPr lang="en-US" sz="14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 Note </a:t>
            </a: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button below or cancel your request by clicking on </a:t>
            </a:r>
            <a:r>
              <a:rPr lang="en-US" sz="14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</a:t>
            </a: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button.</a:t>
            </a:r>
            <a:endParaRPr lang="en-US" sz="1400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285731-A071-07B7-C037-BC4E64C35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10" y="807703"/>
            <a:ext cx="4955023" cy="2621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C1325-648A-2BF7-644C-A8E4C7881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16" y="3560895"/>
            <a:ext cx="5126407" cy="31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9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476DF-ADBF-4411-966E-C280FB9B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061745"/>
          </a:xfrm>
          <a:prstGeom prst="rect">
            <a:avLst/>
          </a:prstGeom>
        </p:spPr>
      </p:pic>
      <p:pic>
        <p:nvPicPr>
          <p:cNvPr id="6" name="Picture 5" descr="SANTRAL_KAMPUSU-(2).jpg">
            <a:extLst>
              <a:ext uri="{FF2B5EF4-FFF2-40B4-BE49-F238E27FC236}">
                <a16:creationId xmlns:a16="http://schemas.microsoft.com/office/drawing/2014/main" id="{D8EF97A8-8F13-4EC8-B1A5-A07B3CDB1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073"/>
            <a:ext cx="12192000" cy="4167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8C3D01-9B34-692B-F9D7-725084C99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52" y="6058837"/>
            <a:ext cx="4690831" cy="803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5860C1-2EF9-45F7-5036-55753BEC24C6}"/>
              </a:ext>
            </a:extLst>
          </p:cNvPr>
          <p:cNvSpPr txBox="1"/>
          <p:nvPr/>
        </p:nvSpPr>
        <p:spPr>
          <a:xfrm>
            <a:off x="2015991" y="4761656"/>
            <a:ext cx="999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you..</a:t>
            </a:r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1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İLGİ PPTX Template.pptx" id="{7E5EA90F-CA87-44BF-B0FA-705B8E645923}" vid="{3359E472-1DA5-47E2-A5F5-2E1AFAB6FD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5D842CA40BDE1749842E0618CDDFEDF9" ma:contentTypeVersion="23" ma:contentTypeDescription="Yeni belge oluşturun." ma:contentTypeScope="" ma:versionID="7a61135cb7360940cd170026f1c112e4">
  <xsd:schema xmlns:xsd="http://www.w3.org/2001/XMLSchema" xmlns:xs="http://www.w3.org/2001/XMLSchema" xmlns:p="http://schemas.microsoft.com/office/2006/metadata/properties" xmlns:ns3="691dc671-f6e0-4fae-8fb4-52e245e7c814" xmlns:ns4="782683da-69a6-4ccf-8f75-4290e02f8b48" targetNamespace="http://schemas.microsoft.com/office/2006/metadata/properties" ma:root="true" ma:fieldsID="2c29865a71bcbfb421210791050bd1c6" ns3:_="" ns4:_="">
    <xsd:import namespace="691dc671-f6e0-4fae-8fb4-52e245e7c814"/>
    <xsd:import namespace="782683da-69a6-4ccf-8f75-4290e02f8b48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dc671-f6e0-4fae-8fb4-52e245e7c814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3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683da-69a6-4ccf-8f75-4290e02f8b4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İpucu Paylaşımı Karması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691dc671-f6e0-4fae-8fb4-52e245e7c814" xsi:nil="true"/>
    <MigrationWizIdDocumentLibraryPermissions xmlns="691dc671-f6e0-4fae-8fb4-52e245e7c814" xsi:nil="true"/>
    <MigrationWizIdSecurityGroups xmlns="691dc671-f6e0-4fae-8fb4-52e245e7c814" xsi:nil="true"/>
    <MigrationWizIdPermissions xmlns="691dc671-f6e0-4fae-8fb4-52e245e7c814" xsi:nil="true"/>
    <MigrationWizIdPermissionLevels xmlns="691dc671-f6e0-4fae-8fb4-52e245e7c814" xsi:nil="true"/>
    <_activity xmlns="691dc671-f6e0-4fae-8fb4-52e245e7c81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90300D-2907-4AAB-9174-7BB6D5DF46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1dc671-f6e0-4fae-8fb4-52e245e7c814"/>
    <ds:schemaRef ds:uri="782683da-69a6-4ccf-8f75-4290e02f8b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16155A-3BC1-4309-94E8-3C525A6549BE}">
  <ds:schemaRefs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782683da-69a6-4ccf-8f75-4290e02f8b48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691dc671-f6e0-4fae-8fb4-52e245e7c814"/>
  </ds:schemaRefs>
</ds:datastoreItem>
</file>

<file path=customXml/itemProps3.xml><?xml version="1.0" encoding="utf-8"?>
<ds:datastoreItem xmlns:ds="http://schemas.openxmlformats.org/officeDocument/2006/customXml" ds:itemID="{36A0BFBA-2E96-46B2-AEA2-9957C3B4B4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BİLGİ PPTX Template</Template>
  <TotalTime>1279</TotalTime>
  <Words>537</Words>
  <Application>Microsoft Office PowerPoint</Application>
  <PresentationFormat>Widescreen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Mehmet Genc</dc:creator>
  <cp:lastModifiedBy>Burcu Halac</cp:lastModifiedBy>
  <cp:revision>37</cp:revision>
  <dcterms:created xsi:type="dcterms:W3CDTF">2022-08-06T19:08:11Z</dcterms:created>
  <dcterms:modified xsi:type="dcterms:W3CDTF">2024-02-02T08:12:52Z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0x0101005D842CA40BDE1749842E0618CDDFEDF9</vt:lpwstr>
  </property>
  <property fmtid="{D5CDD505-2E9C-101B-9397-08002B2CF9AE}" pid="3" name="MediaServiceImageTags">
    <vt:lpwstr/>
  </property>
</Properties>
</file>